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693400" cy="7556500"/>
  <p:notesSz cx="6735763" cy="9866313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eague Spartan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6357" autoAdjust="0"/>
  </p:normalViewPr>
  <p:slideViewPr>
    <p:cSldViewPr>
      <p:cViewPr varScale="1">
        <p:scale>
          <a:sx n="100" d="100"/>
          <a:sy n="100" d="100"/>
        </p:scale>
        <p:origin x="14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BFEFC7D-EC20-3BB8-0D9B-92AE4693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683680"/>
              </p:ext>
            </p:extLst>
          </p:nvPr>
        </p:nvGraphicFramePr>
        <p:xfrm>
          <a:off x="337589" y="1841083"/>
          <a:ext cx="10071720" cy="495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620">
                  <a:extLst>
                    <a:ext uri="{9D8B030D-6E8A-4147-A177-3AD203B41FA5}">
                      <a16:colId xmlns:a16="http://schemas.microsoft.com/office/drawing/2014/main" val="3703002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19815101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049421221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91242717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294830240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095282709"/>
                    </a:ext>
                  </a:extLst>
                </a:gridCol>
              </a:tblGrid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664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70819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892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189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81" r="-13276" b="-3784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5984" y="2038221"/>
            <a:ext cx="14373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19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18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15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13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10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 September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30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5574" y="3288575"/>
            <a:ext cx="143730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25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22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20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17 June 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9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5574" y="4560864"/>
            <a:ext cx="144027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4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29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27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24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16 September</a:t>
            </a:r>
          </a:p>
        </p:txBody>
      </p:sp>
      <p:sp>
        <p:nvSpPr>
          <p:cNvPr id="27" name="Freeform 27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TextBox 52"/>
          <p:cNvSpPr txBox="1"/>
          <p:nvPr/>
        </p:nvSpPr>
        <p:spPr>
          <a:xfrm>
            <a:off x="445173" y="5806683"/>
            <a:ext cx="14598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11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8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6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August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23 September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0" y="6814790"/>
            <a:ext cx="10693402" cy="783654"/>
            <a:chOff x="0" y="6814790"/>
            <a:chExt cx="10693402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6814790"/>
              <a:ext cx="10693402" cy="783654"/>
              <a:chOff x="0" y="-28575"/>
              <a:chExt cx="4407140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407140" cy="252269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Spring Summer 24 North Locality 1pEC</a:t>
            </a:r>
          </a:p>
        </p:txBody>
      </p:sp>
      <p:grpSp>
        <p:nvGrpSpPr>
          <p:cNvPr id="5" name="Group 28">
            <a:extLst>
              <a:ext uri="{FF2B5EF4-FFF2-40B4-BE49-F238E27FC236}">
                <a16:creationId xmlns:a16="http://schemas.microsoft.com/office/drawing/2014/main" id="{0FA7DC0A-F3D3-54D5-8529-0DB92CC46C31}"/>
              </a:ext>
            </a:extLst>
          </p:cNvPr>
          <p:cNvGrpSpPr/>
          <p:nvPr/>
        </p:nvGrpSpPr>
        <p:grpSpPr>
          <a:xfrm>
            <a:off x="2029287" y="1887458"/>
            <a:ext cx="8384644" cy="1529608"/>
            <a:chOff x="-47638" y="-69214"/>
            <a:chExt cx="11179525" cy="2036372"/>
          </a:xfrm>
        </p:grpSpPr>
        <p:sp>
          <p:nvSpPr>
            <p:cNvPr id="8" name="TextBox 29">
              <a:extLst>
                <a:ext uri="{FF2B5EF4-FFF2-40B4-BE49-F238E27FC236}">
                  <a16:creationId xmlns:a16="http://schemas.microsoft.com/office/drawing/2014/main" id="{D6677B74-C360-B716-04D1-405195805EB4}"/>
                </a:ext>
              </a:extLst>
            </p:cNvPr>
            <p:cNvSpPr txBox="1"/>
            <p:nvPr/>
          </p:nvSpPr>
          <p:spPr>
            <a:xfrm>
              <a:off x="-47638" y="-43486"/>
              <a:ext cx="2201959" cy="1694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 Wrap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choice of dip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Broccoli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Pasta Spirals / Mashed Potato</a:t>
              </a:r>
            </a:p>
            <a:p>
              <a:pPr algn="ctr">
                <a:lnSpc>
                  <a:spcPts val="980"/>
                </a:lnSpc>
              </a:pPr>
              <a:endParaRPr lang="en-US" sz="5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&amp; Orange Cookie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6" name="TextBox 30">
              <a:extLst>
                <a:ext uri="{FF2B5EF4-FFF2-40B4-BE49-F238E27FC236}">
                  <a16:creationId xmlns:a16="http://schemas.microsoft.com/office/drawing/2014/main" id="{1A6A4847-DC6C-A1E8-7B31-360B0AD4588E}"/>
                </a:ext>
              </a:extLst>
            </p:cNvPr>
            <p:cNvSpPr txBox="1"/>
            <p:nvPr/>
          </p:nvSpPr>
          <p:spPr>
            <a:xfrm>
              <a:off x="2203137" y="-43487"/>
              <a:ext cx="2190323" cy="16918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- Or -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Chinese-style Beef &amp; Vegetables / Noodles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Mushy or Garden Peas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Raspberry Jelly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7" name="TextBox 31">
              <a:extLst>
                <a:ext uri="{FF2B5EF4-FFF2-40B4-BE49-F238E27FC236}">
                  <a16:creationId xmlns:a16="http://schemas.microsoft.com/office/drawing/2014/main" id="{F6F1790B-ED3A-136A-15E2-C7115D50874E}"/>
                </a:ext>
              </a:extLst>
            </p:cNvPr>
            <p:cNvSpPr txBox="1"/>
            <p:nvPr/>
          </p:nvSpPr>
          <p:spPr>
            <a:xfrm>
              <a:off x="4446367" y="-43487"/>
              <a:ext cx="2224615" cy="15210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 –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Diced Carrots &amp; Green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</p:txBody>
        </p:sp>
        <p:sp>
          <p:nvSpPr>
            <p:cNvPr id="23" name="TextBox 32">
              <a:extLst>
                <a:ext uri="{FF2B5EF4-FFF2-40B4-BE49-F238E27FC236}">
                  <a16:creationId xmlns:a16="http://schemas.microsoft.com/office/drawing/2014/main" id="{8D72F547-B124-9F6F-0A7A-A5E18F1076BB}"/>
                </a:ext>
              </a:extLst>
            </p:cNvPr>
            <p:cNvSpPr txBox="1"/>
            <p:nvPr/>
          </p:nvSpPr>
          <p:spPr>
            <a:xfrm>
              <a:off x="6679879" y="-58233"/>
              <a:ext cx="2187067" cy="18625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Salmon &amp; Creamy Tomato Pasta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Ginger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6" name="TextBox 33">
              <a:extLst>
                <a:ext uri="{FF2B5EF4-FFF2-40B4-BE49-F238E27FC236}">
                  <a16:creationId xmlns:a16="http://schemas.microsoft.com/office/drawing/2014/main" id="{9B514E12-483C-D2EE-4115-A3222EDA6569}"/>
                </a:ext>
              </a:extLst>
            </p:cNvPr>
            <p:cNvSpPr txBox="1"/>
            <p:nvPr/>
          </p:nvSpPr>
          <p:spPr>
            <a:xfrm>
              <a:off x="8875843" y="-69214"/>
              <a:ext cx="2256044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Hot Dog / Veggie Dog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&amp; Summer Veg Pie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47" name="Group 34">
            <a:extLst>
              <a:ext uri="{FF2B5EF4-FFF2-40B4-BE49-F238E27FC236}">
                <a16:creationId xmlns:a16="http://schemas.microsoft.com/office/drawing/2014/main" id="{E3C6056A-AB04-3FB1-1405-D6A3EF23E698}"/>
              </a:ext>
            </a:extLst>
          </p:cNvPr>
          <p:cNvGrpSpPr/>
          <p:nvPr/>
        </p:nvGrpSpPr>
        <p:grpSpPr>
          <a:xfrm>
            <a:off x="2033634" y="3125979"/>
            <a:ext cx="8380297" cy="1527278"/>
            <a:chOff x="-7192" y="-54845"/>
            <a:chExt cx="11173730" cy="2036371"/>
          </a:xfrm>
        </p:grpSpPr>
        <p:sp>
          <p:nvSpPr>
            <p:cNvPr id="48" name="TextBox 35">
              <a:extLst>
                <a:ext uri="{FF2B5EF4-FFF2-40B4-BE49-F238E27FC236}">
                  <a16:creationId xmlns:a16="http://schemas.microsoft.com/office/drawing/2014/main" id="{D22D1951-E5E0-B7AE-A932-FC4A4ED1484F}"/>
                </a:ext>
              </a:extLst>
            </p:cNvPr>
            <p:cNvSpPr txBox="1"/>
            <p:nvPr/>
          </p:nvSpPr>
          <p:spPr>
            <a:xfrm>
              <a:off x="-7192" y="-47472"/>
              <a:ext cx="2183899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Freshly Baked Ham &amp; Cheese Panini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&amp;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Flakemeal Biscuit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36">
              <a:extLst>
                <a:ext uri="{FF2B5EF4-FFF2-40B4-BE49-F238E27FC236}">
                  <a16:creationId xmlns:a16="http://schemas.microsoft.com/office/drawing/2014/main" id="{8164B67A-6D5A-876A-412F-97F585DF5F2B}"/>
                </a:ext>
              </a:extLst>
            </p:cNvPr>
            <p:cNvSpPr txBox="1"/>
            <p:nvPr/>
          </p:nvSpPr>
          <p:spPr>
            <a:xfrm>
              <a:off x="2247899" y="-49065"/>
              <a:ext cx="2177109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Ragu Italia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Diced Carrots /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Wedges / Pasta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Mandarin Orange Sponge &amp; Custard</a:t>
              </a:r>
            </a:p>
          </p:txBody>
        </p:sp>
        <p:sp>
          <p:nvSpPr>
            <p:cNvPr id="50" name="TextBox 37">
              <a:extLst>
                <a:ext uri="{FF2B5EF4-FFF2-40B4-BE49-F238E27FC236}">
                  <a16:creationId xmlns:a16="http://schemas.microsoft.com/office/drawing/2014/main" id="{F8D5F410-192E-9223-1F7D-4C5286A10B08}"/>
                </a:ext>
              </a:extLst>
            </p:cNvPr>
            <p:cNvSpPr txBox="1"/>
            <p:nvPr/>
          </p:nvSpPr>
          <p:spPr>
            <a:xfrm>
              <a:off x="4467706" y="-54845"/>
              <a:ext cx="2177020" cy="20363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Arctic Roll and Peaches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38">
              <a:extLst>
                <a:ext uri="{FF2B5EF4-FFF2-40B4-BE49-F238E27FC236}">
                  <a16:creationId xmlns:a16="http://schemas.microsoft.com/office/drawing/2014/main" id="{208D37CE-6C5F-B113-85F2-E215F8DA07D1}"/>
                </a:ext>
              </a:extLst>
            </p:cNvPr>
            <p:cNvSpPr txBox="1"/>
            <p:nvPr/>
          </p:nvSpPr>
          <p:spPr>
            <a:xfrm>
              <a:off x="6738127" y="-54845"/>
              <a:ext cx="2125037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Quorn Dippers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Brownie &amp; Orange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3" name="TextBox 39">
              <a:extLst>
                <a:ext uri="{FF2B5EF4-FFF2-40B4-BE49-F238E27FC236}">
                  <a16:creationId xmlns:a16="http://schemas.microsoft.com/office/drawing/2014/main" id="{87AC223F-4487-99C4-D4D5-F4B27F6625C8}"/>
                </a:ext>
              </a:extLst>
            </p:cNvPr>
            <p:cNvSpPr txBox="1"/>
            <p:nvPr/>
          </p:nvSpPr>
          <p:spPr>
            <a:xfrm>
              <a:off x="8925194" y="-54845"/>
              <a:ext cx="2241344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Goujons &amp; Sweet Chilli Dip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Mediterranean Vegetable Pasta Bake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</p:txBody>
        </p:sp>
      </p:grpSp>
      <p:grpSp>
        <p:nvGrpSpPr>
          <p:cNvPr id="55" name="Group 40">
            <a:extLst>
              <a:ext uri="{FF2B5EF4-FFF2-40B4-BE49-F238E27FC236}">
                <a16:creationId xmlns:a16="http://schemas.microsoft.com/office/drawing/2014/main" id="{FCED60D7-84C7-9EB4-7475-CAE4A6081AFD}"/>
              </a:ext>
            </a:extLst>
          </p:cNvPr>
          <p:cNvGrpSpPr/>
          <p:nvPr/>
        </p:nvGrpSpPr>
        <p:grpSpPr>
          <a:xfrm>
            <a:off x="2047551" y="4365292"/>
            <a:ext cx="8362592" cy="1531840"/>
            <a:chOff x="4707" y="-30592"/>
            <a:chExt cx="11039634" cy="2632388"/>
          </a:xfrm>
        </p:grpSpPr>
        <p:sp>
          <p:nvSpPr>
            <p:cNvPr id="58" name="TextBox 41">
              <a:extLst>
                <a:ext uri="{FF2B5EF4-FFF2-40B4-BE49-F238E27FC236}">
                  <a16:creationId xmlns:a16="http://schemas.microsoft.com/office/drawing/2014/main" id="{5AA66D11-6A17-A254-88D7-0FF6A1C9654F}"/>
                </a:ext>
              </a:extLst>
            </p:cNvPr>
            <p:cNvSpPr txBox="1"/>
            <p:nvPr/>
          </p:nvSpPr>
          <p:spPr>
            <a:xfrm>
              <a:off x="4707" y="-22752"/>
              <a:ext cx="2169509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Creamy Chicken &amp; Broccoli Pasta with Garlic 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 /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Ice-Cream, Pears &amp; Chocolate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9" name="TextBox 42">
              <a:extLst>
                <a:ext uri="{FF2B5EF4-FFF2-40B4-BE49-F238E27FC236}">
                  <a16:creationId xmlns:a16="http://schemas.microsoft.com/office/drawing/2014/main" id="{75829F08-DE18-B3A7-AC6D-52BF65EC9C99}"/>
                </a:ext>
              </a:extLst>
            </p:cNvPr>
            <p:cNvSpPr txBox="1"/>
            <p:nvPr/>
          </p:nvSpPr>
          <p:spPr>
            <a:xfrm>
              <a:off x="2181263" y="-19164"/>
              <a:ext cx="2226261" cy="24041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Cottage Pie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Broccoli / Cauliflower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Baked Potato Wedges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Jelly &amp; Fruit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0" name="TextBox 43">
              <a:extLst>
                <a:ext uri="{FF2B5EF4-FFF2-40B4-BE49-F238E27FC236}">
                  <a16:creationId xmlns:a16="http://schemas.microsoft.com/office/drawing/2014/main" id="{63A9E61E-302A-CB05-D5EB-789124B59CF5}"/>
                </a:ext>
              </a:extLst>
            </p:cNvPr>
            <p:cNvSpPr txBox="1"/>
            <p:nvPr/>
          </p:nvSpPr>
          <p:spPr>
            <a:xfrm>
              <a:off x="4385550" y="-26452"/>
              <a:ext cx="2231653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Meatball 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Green Beans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Steamed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Sticky Date Pudding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1" name="TextBox 44">
              <a:extLst>
                <a:ext uri="{FF2B5EF4-FFF2-40B4-BE49-F238E27FC236}">
                  <a16:creationId xmlns:a16="http://schemas.microsoft.com/office/drawing/2014/main" id="{73EB439D-0915-0511-4C4D-FA47E3145FE3}"/>
                </a:ext>
              </a:extLst>
            </p:cNvPr>
            <p:cNvSpPr txBox="1"/>
            <p:nvPr/>
          </p:nvSpPr>
          <p:spPr>
            <a:xfrm>
              <a:off x="6637009" y="-30592"/>
              <a:ext cx="2185566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&amp; Pepper Fajita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Golden Krispie Square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3" name="TextBox 45">
              <a:extLst>
                <a:ext uri="{FF2B5EF4-FFF2-40B4-BE49-F238E27FC236}">
                  <a16:creationId xmlns:a16="http://schemas.microsoft.com/office/drawing/2014/main" id="{7ACF7B66-4F8B-6046-6212-26C26ECC8F1E}"/>
                </a:ext>
              </a:extLst>
            </p:cNvPr>
            <p:cNvSpPr txBox="1"/>
            <p:nvPr/>
          </p:nvSpPr>
          <p:spPr>
            <a:xfrm>
              <a:off x="8841423" y="-30592"/>
              <a:ext cx="2202918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School “Chippy Day” Chicken or Fish  Goujons / Sausages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Potato with Tuna &amp; Sweetcorn /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Beans / Mushy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Tub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64" name="Group 41">
            <a:extLst>
              <a:ext uri="{FF2B5EF4-FFF2-40B4-BE49-F238E27FC236}">
                <a16:creationId xmlns:a16="http://schemas.microsoft.com/office/drawing/2014/main" id="{5BC83369-C9F3-9A9F-0841-5690ABCE090B}"/>
              </a:ext>
            </a:extLst>
          </p:cNvPr>
          <p:cNvGrpSpPr/>
          <p:nvPr/>
        </p:nvGrpSpPr>
        <p:grpSpPr>
          <a:xfrm>
            <a:off x="2029724" y="5630974"/>
            <a:ext cx="8380419" cy="1527278"/>
            <a:chOff x="-24437" y="-19050"/>
            <a:chExt cx="11148402" cy="2665636"/>
          </a:xfrm>
        </p:grpSpPr>
        <p:sp>
          <p:nvSpPr>
            <p:cNvPr id="65" name="TextBox 42">
              <a:extLst>
                <a:ext uri="{FF2B5EF4-FFF2-40B4-BE49-F238E27FC236}">
                  <a16:creationId xmlns:a16="http://schemas.microsoft.com/office/drawing/2014/main" id="{FF8DAA87-B62E-99F7-9E3D-ED54E3771B53}"/>
                </a:ext>
              </a:extLst>
            </p:cNvPr>
            <p:cNvSpPr txBox="1"/>
            <p:nvPr/>
          </p:nvSpPr>
          <p:spPr>
            <a:xfrm>
              <a:off x="-24437" y="-19048"/>
              <a:ext cx="2223432" cy="2441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Jerk Chicken &amp; Caribbean Rice with Flatbread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/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Lemon Shortbread &amp; Melon Wedge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6" name="TextBox 43">
              <a:extLst>
                <a:ext uri="{FF2B5EF4-FFF2-40B4-BE49-F238E27FC236}">
                  <a16:creationId xmlns:a16="http://schemas.microsoft.com/office/drawing/2014/main" id="{55785F76-4BD2-D272-5EF9-635F15BA96B2}"/>
                </a:ext>
              </a:extLst>
            </p:cNvPr>
            <p:cNvSpPr txBox="1"/>
            <p:nvPr/>
          </p:nvSpPr>
          <p:spPr>
            <a:xfrm>
              <a:off x="2198995" y="-19050"/>
              <a:ext cx="2240291" cy="2665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 –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Salt &amp; </a:t>
              </a:r>
              <a:r>
                <a:rPr lang="en-US" sz="700" dirty="0" err="1">
                  <a:solidFill>
                    <a:srgbClr val="000000"/>
                  </a:solidFill>
                  <a:latin typeface="Arimo"/>
                </a:rPr>
                <a:t>Chilli</a:t>
              </a: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Chicken Nuggets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Oven Roasted Garlic &amp; Paprika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7" name="TextBox 44">
              <a:extLst>
                <a:ext uri="{FF2B5EF4-FFF2-40B4-BE49-F238E27FC236}">
                  <a16:creationId xmlns:a16="http://schemas.microsoft.com/office/drawing/2014/main" id="{B0456641-69DD-EC1F-CF37-86784A8A37B3}"/>
                </a:ext>
              </a:extLst>
            </p:cNvPr>
            <p:cNvSpPr txBox="1"/>
            <p:nvPr/>
          </p:nvSpPr>
          <p:spPr>
            <a:xfrm>
              <a:off x="4455976" y="-19050"/>
              <a:ext cx="2210438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Lasagne, Garlic Bread &amp;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Diced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Baby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8" name="TextBox 45">
              <a:extLst>
                <a:ext uri="{FF2B5EF4-FFF2-40B4-BE49-F238E27FC236}">
                  <a16:creationId xmlns:a16="http://schemas.microsoft.com/office/drawing/2014/main" id="{35CE16DE-AB27-A2AE-1407-33206C368E74}"/>
                </a:ext>
              </a:extLst>
            </p:cNvPr>
            <p:cNvSpPr txBox="1"/>
            <p:nvPr/>
          </p:nvSpPr>
          <p:spPr>
            <a:xfrm>
              <a:off x="6696170" y="-19050"/>
              <a:ext cx="2209885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Butternut Squash, Penne Pasta and Tomato &amp; Pesto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Fruit Salad &amp; Yoghurt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9" name="TextBox 46">
              <a:extLst>
                <a:ext uri="{FF2B5EF4-FFF2-40B4-BE49-F238E27FC236}">
                  <a16:creationId xmlns:a16="http://schemas.microsoft.com/office/drawing/2014/main" id="{E962B92B-B338-B6A9-4665-D42396B9B9AC}"/>
                </a:ext>
              </a:extLst>
            </p:cNvPr>
            <p:cNvSpPr txBox="1"/>
            <p:nvPr/>
          </p:nvSpPr>
          <p:spPr>
            <a:xfrm>
              <a:off x="8896096" y="-19050"/>
              <a:ext cx="2227869" cy="2665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Burger / Bean Burger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in Bap with Onions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 –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Mac &amp; Cheese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Corn on the Cob / Pasta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7" ma:contentTypeDescription="Create a new document." ma:contentTypeScope="" ma:versionID="286e8fb2c30814c72d478746b6af7f89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60980c368aa1972602ef8b33dda0dbf6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ATTENTION_x0021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TTENTION_x0021_" ma:index="24" nillable="true" ma:displayName="ATTENTION!" ma:format="Dropdown" ma:internalName="ATTENTION_x0021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  <ATTENTION_x0021_ xmlns="f098a31c-cf5f-4701-95f1-80706b2c2303" xsi:nil="true"/>
  </documentManagement>
</p:properties>
</file>

<file path=customXml/itemProps1.xml><?xml version="1.0" encoding="utf-8"?>
<ds:datastoreItem xmlns:ds="http://schemas.openxmlformats.org/officeDocument/2006/customXml" ds:itemID="{968C6288-03CB-491D-A35B-31361A4A47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3CB5BF-9A79-4EEC-B345-C20D9933269C}">
  <ds:schemaRefs>
    <ds:schemaRef ds:uri="http://purl.org/dc/elements/1.1/"/>
    <ds:schemaRef ds:uri="http://schemas.microsoft.com/office/2006/documentManagement/types"/>
    <ds:schemaRef ds:uri="f098a31c-cf5f-4701-95f1-80706b2c2303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fb5e4cd-4fb9-4a04-b8e7-1efb93a0c348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4a695096-f56b-42aa-ab88-b69794bfa0c4}" enabled="0" method="" siteId="{4a695096-f56b-42aa-ab88-b69794bfa0c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11951</TotalTime>
  <Words>670</Words>
  <Application>Microsoft Office PowerPoint</Application>
  <PresentationFormat>Custom</PresentationFormat>
  <Paragraphs>215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Arimo Bold</vt:lpstr>
      <vt:lpstr>League Spartan</vt:lpstr>
      <vt:lpstr>Arial</vt:lpstr>
      <vt:lpstr>Calibri</vt:lpstr>
      <vt:lpstr>Arimo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F McCann</cp:lastModifiedBy>
  <cp:revision>25</cp:revision>
  <cp:lastPrinted>2024-04-15T14:02:14Z</cp:lastPrinted>
  <dcterms:created xsi:type="dcterms:W3CDTF">2006-08-16T00:00:00Z</dcterms:created>
  <dcterms:modified xsi:type="dcterms:W3CDTF">2024-04-15T14:02:43Z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</Properties>
</file>